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0" r:id="rId2"/>
    <p:sldId id="271" r:id="rId3"/>
    <p:sldId id="257" r:id="rId4"/>
    <p:sldId id="261" r:id="rId5"/>
    <p:sldId id="262" r:id="rId6"/>
    <p:sldId id="263"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50" d="100"/>
          <a:sy n="50" d="100"/>
        </p:scale>
        <p:origin x="690" y="4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202F8-1FEC-4706-A8A5-17B414D47A0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193E8C8-ED6C-4EF5-8BD5-80BB85FD48A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2965A5B-7AFB-4816-B81A-4B024FECBCE1}"/>
              </a:ext>
            </a:extLst>
          </p:cNvPr>
          <p:cNvSpPr>
            <a:spLocks noGrp="1"/>
          </p:cNvSpPr>
          <p:nvPr>
            <p:ph type="dt" sz="half" idx="10"/>
          </p:nvPr>
        </p:nvSpPr>
        <p:spPr/>
        <p:txBody>
          <a:bodyPr/>
          <a:lstStyle/>
          <a:p>
            <a:fld id="{1EDD3128-7DDA-4DC2-BD0F-3900EC898A53}" type="datetimeFigureOut">
              <a:rPr lang="en-US" smtClean="0"/>
              <a:t>8/3/2022</a:t>
            </a:fld>
            <a:endParaRPr lang="en-US"/>
          </a:p>
        </p:txBody>
      </p:sp>
      <p:sp>
        <p:nvSpPr>
          <p:cNvPr id="5" name="Footer Placeholder 4">
            <a:extLst>
              <a:ext uri="{FF2B5EF4-FFF2-40B4-BE49-F238E27FC236}">
                <a16:creationId xmlns:a16="http://schemas.microsoft.com/office/drawing/2014/main" id="{CC62E7E2-CDC1-4F69-AF28-758D0B858D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642F81-23AB-46A5-BC5A-C3184E076683}"/>
              </a:ext>
            </a:extLst>
          </p:cNvPr>
          <p:cNvSpPr>
            <a:spLocks noGrp="1"/>
          </p:cNvSpPr>
          <p:nvPr>
            <p:ph type="sldNum" sz="quarter" idx="12"/>
          </p:nvPr>
        </p:nvSpPr>
        <p:spPr/>
        <p:txBody>
          <a:bodyPr/>
          <a:lstStyle/>
          <a:p>
            <a:fld id="{84D99341-5641-4C63-9B04-5C952C0841D8}" type="slidenum">
              <a:rPr lang="en-US" smtClean="0"/>
              <a:t>‹#›</a:t>
            </a:fld>
            <a:endParaRPr lang="en-US"/>
          </a:p>
        </p:txBody>
      </p:sp>
    </p:spTree>
    <p:extLst>
      <p:ext uri="{BB962C8B-B14F-4D97-AF65-F5344CB8AC3E}">
        <p14:creationId xmlns:p14="http://schemas.microsoft.com/office/powerpoint/2010/main" val="313161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A62F6-F98A-4943-AA82-BB9165C5522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D83A31-260F-4DB9-A02F-677C644279C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12A8E5-B938-469B-8961-FD0C27667613}"/>
              </a:ext>
            </a:extLst>
          </p:cNvPr>
          <p:cNvSpPr>
            <a:spLocks noGrp="1"/>
          </p:cNvSpPr>
          <p:nvPr>
            <p:ph type="dt" sz="half" idx="10"/>
          </p:nvPr>
        </p:nvSpPr>
        <p:spPr/>
        <p:txBody>
          <a:bodyPr/>
          <a:lstStyle/>
          <a:p>
            <a:fld id="{1EDD3128-7DDA-4DC2-BD0F-3900EC898A53}" type="datetimeFigureOut">
              <a:rPr lang="en-US" smtClean="0"/>
              <a:t>8/3/2022</a:t>
            </a:fld>
            <a:endParaRPr lang="en-US"/>
          </a:p>
        </p:txBody>
      </p:sp>
      <p:sp>
        <p:nvSpPr>
          <p:cNvPr id="5" name="Footer Placeholder 4">
            <a:extLst>
              <a:ext uri="{FF2B5EF4-FFF2-40B4-BE49-F238E27FC236}">
                <a16:creationId xmlns:a16="http://schemas.microsoft.com/office/drawing/2014/main" id="{A46B2135-8FE6-4268-BC63-CE4A5B132D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B9A5E6-CAE5-4EE9-9430-2E056BC9704E}"/>
              </a:ext>
            </a:extLst>
          </p:cNvPr>
          <p:cNvSpPr>
            <a:spLocks noGrp="1"/>
          </p:cNvSpPr>
          <p:nvPr>
            <p:ph type="sldNum" sz="quarter" idx="12"/>
          </p:nvPr>
        </p:nvSpPr>
        <p:spPr/>
        <p:txBody>
          <a:bodyPr/>
          <a:lstStyle/>
          <a:p>
            <a:fld id="{84D99341-5641-4C63-9B04-5C952C0841D8}" type="slidenum">
              <a:rPr lang="en-US" smtClean="0"/>
              <a:t>‹#›</a:t>
            </a:fld>
            <a:endParaRPr lang="en-US"/>
          </a:p>
        </p:txBody>
      </p:sp>
    </p:spTree>
    <p:extLst>
      <p:ext uri="{BB962C8B-B14F-4D97-AF65-F5344CB8AC3E}">
        <p14:creationId xmlns:p14="http://schemas.microsoft.com/office/powerpoint/2010/main" val="2355150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B87DB-94B3-4DFE-AF11-89B6D514FAD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6674EDC-8D0E-4E32-B62C-6CBD34C3D12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9D9AC29-8D4F-4D08-962B-1BAB44BE9DD9}"/>
              </a:ext>
            </a:extLst>
          </p:cNvPr>
          <p:cNvSpPr>
            <a:spLocks noGrp="1"/>
          </p:cNvSpPr>
          <p:nvPr>
            <p:ph type="dt" sz="half" idx="10"/>
          </p:nvPr>
        </p:nvSpPr>
        <p:spPr/>
        <p:txBody>
          <a:bodyPr/>
          <a:lstStyle/>
          <a:p>
            <a:fld id="{1EDD3128-7DDA-4DC2-BD0F-3900EC898A53}" type="datetimeFigureOut">
              <a:rPr lang="en-US" smtClean="0"/>
              <a:t>8/3/2022</a:t>
            </a:fld>
            <a:endParaRPr lang="en-US"/>
          </a:p>
        </p:txBody>
      </p:sp>
      <p:sp>
        <p:nvSpPr>
          <p:cNvPr id="5" name="Footer Placeholder 4">
            <a:extLst>
              <a:ext uri="{FF2B5EF4-FFF2-40B4-BE49-F238E27FC236}">
                <a16:creationId xmlns:a16="http://schemas.microsoft.com/office/drawing/2014/main" id="{076D7BE1-EFB9-4C0F-A22F-425002BCB3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164C9C-61D2-4AA5-9BA1-3B96458326E9}"/>
              </a:ext>
            </a:extLst>
          </p:cNvPr>
          <p:cNvSpPr>
            <a:spLocks noGrp="1"/>
          </p:cNvSpPr>
          <p:nvPr>
            <p:ph type="sldNum" sz="quarter" idx="12"/>
          </p:nvPr>
        </p:nvSpPr>
        <p:spPr/>
        <p:txBody>
          <a:bodyPr/>
          <a:lstStyle/>
          <a:p>
            <a:fld id="{84D99341-5641-4C63-9B04-5C952C0841D8}" type="slidenum">
              <a:rPr lang="en-US" smtClean="0"/>
              <a:t>‹#›</a:t>
            </a:fld>
            <a:endParaRPr lang="en-US"/>
          </a:p>
        </p:txBody>
      </p:sp>
    </p:spTree>
    <p:extLst>
      <p:ext uri="{BB962C8B-B14F-4D97-AF65-F5344CB8AC3E}">
        <p14:creationId xmlns:p14="http://schemas.microsoft.com/office/powerpoint/2010/main" val="3650750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E2829-CD6C-4FC2-92D1-E17CA54621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3AB2AA8-0642-46AD-9EC8-49B8840AE1A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5931E87-D6E9-4095-9147-A3972A9D131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A7FC569-2D02-4BA4-B867-92550E224D16}"/>
              </a:ext>
            </a:extLst>
          </p:cNvPr>
          <p:cNvSpPr>
            <a:spLocks noGrp="1"/>
          </p:cNvSpPr>
          <p:nvPr>
            <p:ph type="dt" sz="half" idx="10"/>
          </p:nvPr>
        </p:nvSpPr>
        <p:spPr/>
        <p:txBody>
          <a:bodyPr/>
          <a:lstStyle/>
          <a:p>
            <a:fld id="{1EDD3128-7DDA-4DC2-BD0F-3900EC898A53}" type="datetimeFigureOut">
              <a:rPr lang="en-US" smtClean="0"/>
              <a:t>8/3/2022</a:t>
            </a:fld>
            <a:endParaRPr lang="en-US"/>
          </a:p>
        </p:txBody>
      </p:sp>
      <p:sp>
        <p:nvSpPr>
          <p:cNvPr id="6" name="Footer Placeholder 5">
            <a:extLst>
              <a:ext uri="{FF2B5EF4-FFF2-40B4-BE49-F238E27FC236}">
                <a16:creationId xmlns:a16="http://schemas.microsoft.com/office/drawing/2014/main" id="{C4C6AAF2-A284-4FB9-978E-81A76D20D3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CA20D3-A777-4A56-85EF-358F0848490E}"/>
              </a:ext>
            </a:extLst>
          </p:cNvPr>
          <p:cNvSpPr>
            <a:spLocks noGrp="1"/>
          </p:cNvSpPr>
          <p:nvPr>
            <p:ph type="sldNum" sz="quarter" idx="12"/>
          </p:nvPr>
        </p:nvSpPr>
        <p:spPr/>
        <p:txBody>
          <a:bodyPr/>
          <a:lstStyle/>
          <a:p>
            <a:fld id="{84D99341-5641-4C63-9B04-5C952C0841D8}" type="slidenum">
              <a:rPr lang="en-US" smtClean="0"/>
              <a:t>‹#›</a:t>
            </a:fld>
            <a:endParaRPr lang="en-US"/>
          </a:p>
        </p:txBody>
      </p:sp>
    </p:spTree>
    <p:extLst>
      <p:ext uri="{BB962C8B-B14F-4D97-AF65-F5344CB8AC3E}">
        <p14:creationId xmlns:p14="http://schemas.microsoft.com/office/powerpoint/2010/main" val="2979825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3270E-70B1-428A-B7EC-1CF2E800631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D67E23E-DEDD-4991-9780-BF2EC72BE3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8A23F31-1560-4738-AF41-043DF7EC449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3503266-199C-40FA-9D5C-9F417054AC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167AD35-BEC4-45D1-97D5-6D97E37A4CB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17A697C-F6E3-43CF-B374-348E7CB94461}"/>
              </a:ext>
            </a:extLst>
          </p:cNvPr>
          <p:cNvSpPr>
            <a:spLocks noGrp="1"/>
          </p:cNvSpPr>
          <p:nvPr>
            <p:ph type="dt" sz="half" idx="10"/>
          </p:nvPr>
        </p:nvSpPr>
        <p:spPr/>
        <p:txBody>
          <a:bodyPr/>
          <a:lstStyle/>
          <a:p>
            <a:fld id="{1EDD3128-7DDA-4DC2-BD0F-3900EC898A53}" type="datetimeFigureOut">
              <a:rPr lang="en-US" smtClean="0"/>
              <a:t>8/3/2022</a:t>
            </a:fld>
            <a:endParaRPr lang="en-US"/>
          </a:p>
        </p:txBody>
      </p:sp>
      <p:sp>
        <p:nvSpPr>
          <p:cNvPr id="8" name="Footer Placeholder 7">
            <a:extLst>
              <a:ext uri="{FF2B5EF4-FFF2-40B4-BE49-F238E27FC236}">
                <a16:creationId xmlns:a16="http://schemas.microsoft.com/office/drawing/2014/main" id="{FE9AB349-3AA5-4949-AD30-A2270498380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B05ACF9-3E48-491A-BD30-FA7014EB8C7D}"/>
              </a:ext>
            </a:extLst>
          </p:cNvPr>
          <p:cNvSpPr>
            <a:spLocks noGrp="1"/>
          </p:cNvSpPr>
          <p:nvPr>
            <p:ph type="sldNum" sz="quarter" idx="12"/>
          </p:nvPr>
        </p:nvSpPr>
        <p:spPr/>
        <p:txBody>
          <a:bodyPr/>
          <a:lstStyle/>
          <a:p>
            <a:fld id="{84D99341-5641-4C63-9B04-5C952C0841D8}" type="slidenum">
              <a:rPr lang="en-US" smtClean="0"/>
              <a:t>‹#›</a:t>
            </a:fld>
            <a:endParaRPr lang="en-US"/>
          </a:p>
        </p:txBody>
      </p:sp>
    </p:spTree>
    <p:extLst>
      <p:ext uri="{BB962C8B-B14F-4D97-AF65-F5344CB8AC3E}">
        <p14:creationId xmlns:p14="http://schemas.microsoft.com/office/powerpoint/2010/main" val="3259887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22588-5ADE-45CE-A6BF-F373AC99872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9A3454A-666F-49D1-B0D3-18767DC22FF0}"/>
              </a:ext>
            </a:extLst>
          </p:cNvPr>
          <p:cNvSpPr>
            <a:spLocks noGrp="1"/>
          </p:cNvSpPr>
          <p:nvPr>
            <p:ph type="dt" sz="half" idx="10"/>
          </p:nvPr>
        </p:nvSpPr>
        <p:spPr/>
        <p:txBody>
          <a:bodyPr/>
          <a:lstStyle/>
          <a:p>
            <a:fld id="{1EDD3128-7DDA-4DC2-BD0F-3900EC898A53}" type="datetimeFigureOut">
              <a:rPr lang="en-US" smtClean="0"/>
              <a:t>8/3/2022</a:t>
            </a:fld>
            <a:endParaRPr lang="en-US"/>
          </a:p>
        </p:txBody>
      </p:sp>
      <p:sp>
        <p:nvSpPr>
          <p:cNvPr id="4" name="Footer Placeholder 3">
            <a:extLst>
              <a:ext uri="{FF2B5EF4-FFF2-40B4-BE49-F238E27FC236}">
                <a16:creationId xmlns:a16="http://schemas.microsoft.com/office/drawing/2014/main" id="{F2A397E3-D3C4-406A-BFB1-5730AEA0D99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80FEFE0-FD97-4D4F-972C-B26900279AE9}"/>
              </a:ext>
            </a:extLst>
          </p:cNvPr>
          <p:cNvSpPr>
            <a:spLocks noGrp="1"/>
          </p:cNvSpPr>
          <p:nvPr>
            <p:ph type="sldNum" sz="quarter" idx="12"/>
          </p:nvPr>
        </p:nvSpPr>
        <p:spPr/>
        <p:txBody>
          <a:bodyPr/>
          <a:lstStyle/>
          <a:p>
            <a:fld id="{84D99341-5641-4C63-9B04-5C952C0841D8}" type="slidenum">
              <a:rPr lang="en-US" smtClean="0"/>
              <a:t>‹#›</a:t>
            </a:fld>
            <a:endParaRPr lang="en-US"/>
          </a:p>
        </p:txBody>
      </p:sp>
    </p:spTree>
    <p:extLst>
      <p:ext uri="{BB962C8B-B14F-4D97-AF65-F5344CB8AC3E}">
        <p14:creationId xmlns:p14="http://schemas.microsoft.com/office/powerpoint/2010/main" val="2207221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8B2F6A-3D58-4932-A22F-7FB3544287E4}"/>
              </a:ext>
            </a:extLst>
          </p:cNvPr>
          <p:cNvSpPr>
            <a:spLocks noGrp="1"/>
          </p:cNvSpPr>
          <p:nvPr>
            <p:ph type="dt" sz="half" idx="10"/>
          </p:nvPr>
        </p:nvSpPr>
        <p:spPr/>
        <p:txBody>
          <a:bodyPr/>
          <a:lstStyle/>
          <a:p>
            <a:fld id="{1EDD3128-7DDA-4DC2-BD0F-3900EC898A53}" type="datetimeFigureOut">
              <a:rPr lang="en-US" smtClean="0"/>
              <a:t>8/3/2022</a:t>
            </a:fld>
            <a:endParaRPr lang="en-US"/>
          </a:p>
        </p:txBody>
      </p:sp>
      <p:sp>
        <p:nvSpPr>
          <p:cNvPr id="3" name="Footer Placeholder 2">
            <a:extLst>
              <a:ext uri="{FF2B5EF4-FFF2-40B4-BE49-F238E27FC236}">
                <a16:creationId xmlns:a16="http://schemas.microsoft.com/office/drawing/2014/main" id="{E44A5A5B-12F9-40E7-88F4-2BD622F0C9D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1B7C058-F29E-481A-AC97-F255714786AF}"/>
              </a:ext>
            </a:extLst>
          </p:cNvPr>
          <p:cNvSpPr>
            <a:spLocks noGrp="1"/>
          </p:cNvSpPr>
          <p:nvPr>
            <p:ph type="sldNum" sz="quarter" idx="12"/>
          </p:nvPr>
        </p:nvSpPr>
        <p:spPr/>
        <p:txBody>
          <a:bodyPr/>
          <a:lstStyle/>
          <a:p>
            <a:fld id="{84D99341-5641-4C63-9B04-5C952C0841D8}" type="slidenum">
              <a:rPr lang="en-US" smtClean="0"/>
              <a:t>‹#›</a:t>
            </a:fld>
            <a:endParaRPr lang="en-US"/>
          </a:p>
        </p:txBody>
      </p:sp>
    </p:spTree>
    <p:extLst>
      <p:ext uri="{BB962C8B-B14F-4D97-AF65-F5344CB8AC3E}">
        <p14:creationId xmlns:p14="http://schemas.microsoft.com/office/powerpoint/2010/main" val="3454644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16B14-2CF1-4242-88A5-3CC8BB46E8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682E9C0-DEA4-4E77-9409-2855E7C290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B9358B6-A345-4505-897B-2541AEEF03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8644A51-B2C9-4CC4-B358-6679554C30D8}"/>
              </a:ext>
            </a:extLst>
          </p:cNvPr>
          <p:cNvSpPr>
            <a:spLocks noGrp="1"/>
          </p:cNvSpPr>
          <p:nvPr>
            <p:ph type="dt" sz="half" idx="10"/>
          </p:nvPr>
        </p:nvSpPr>
        <p:spPr/>
        <p:txBody>
          <a:bodyPr/>
          <a:lstStyle/>
          <a:p>
            <a:fld id="{1EDD3128-7DDA-4DC2-BD0F-3900EC898A53}" type="datetimeFigureOut">
              <a:rPr lang="en-US" smtClean="0"/>
              <a:t>8/3/2022</a:t>
            </a:fld>
            <a:endParaRPr lang="en-US"/>
          </a:p>
        </p:txBody>
      </p:sp>
      <p:sp>
        <p:nvSpPr>
          <p:cNvPr id="6" name="Footer Placeholder 5">
            <a:extLst>
              <a:ext uri="{FF2B5EF4-FFF2-40B4-BE49-F238E27FC236}">
                <a16:creationId xmlns:a16="http://schemas.microsoft.com/office/drawing/2014/main" id="{BF8307CB-0070-40D7-8A90-EC77B61213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4DD529-0A49-4231-A16A-4E87E9BE10AC}"/>
              </a:ext>
            </a:extLst>
          </p:cNvPr>
          <p:cNvSpPr>
            <a:spLocks noGrp="1"/>
          </p:cNvSpPr>
          <p:nvPr>
            <p:ph type="sldNum" sz="quarter" idx="12"/>
          </p:nvPr>
        </p:nvSpPr>
        <p:spPr/>
        <p:txBody>
          <a:bodyPr/>
          <a:lstStyle/>
          <a:p>
            <a:fld id="{84D99341-5641-4C63-9B04-5C952C0841D8}" type="slidenum">
              <a:rPr lang="en-US" smtClean="0"/>
              <a:t>‹#›</a:t>
            </a:fld>
            <a:endParaRPr lang="en-US"/>
          </a:p>
        </p:txBody>
      </p:sp>
    </p:spTree>
    <p:extLst>
      <p:ext uri="{BB962C8B-B14F-4D97-AF65-F5344CB8AC3E}">
        <p14:creationId xmlns:p14="http://schemas.microsoft.com/office/powerpoint/2010/main" val="78065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FA7FA-52EB-4831-A1AB-7B174EE90E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8311676-C437-4E3D-B32F-EF70471CE0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38D523C-2F77-46AE-B92E-B06BDCAC50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DC4F801-2C47-4A94-906E-EA3DF9B373EF}"/>
              </a:ext>
            </a:extLst>
          </p:cNvPr>
          <p:cNvSpPr>
            <a:spLocks noGrp="1"/>
          </p:cNvSpPr>
          <p:nvPr>
            <p:ph type="dt" sz="half" idx="10"/>
          </p:nvPr>
        </p:nvSpPr>
        <p:spPr/>
        <p:txBody>
          <a:bodyPr/>
          <a:lstStyle/>
          <a:p>
            <a:fld id="{1EDD3128-7DDA-4DC2-BD0F-3900EC898A53}" type="datetimeFigureOut">
              <a:rPr lang="en-US" smtClean="0"/>
              <a:t>8/3/2022</a:t>
            </a:fld>
            <a:endParaRPr lang="en-US"/>
          </a:p>
        </p:txBody>
      </p:sp>
      <p:sp>
        <p:nvSpPr>
          <p:cNvPr id="6" name="Footer Placeholder 5">
            <a:extLst>
              <a:ext uri="{FF2B5EF4-FFF2-40B4-BE49-F238E27FC236}">
                <a16:creationId xmlns:a16="http://schemas.microsoft.com/office/drawing/2014/main" id="{669FBCDE-8F2C-4EA6-812F-31A21E5D8B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92A369-8743-45FC-8E30-80A3F51E7F93}"/>
              </a:ext>
            </a:extLst>
          </p:cNvPr>
          <p:cNvSpPr>
            <a:spLocks noGrp="1"/>
          </p:cNvSpPr>
          <p:nvPr>
            <p:ph type="sldNum" sz="quarter" idx="12"/>
          </p:nvPr>
        </p:nvSpPr>
        <p:spPr/>
        <p:txBody>
          <a:bodyPr/>
          <a:lstStyle/>
          <a:p>
            <a:fld id="{84D99341-5641-4C63-9B04-5C952C0841D8}" type="slidenum">
              <a:rPr lang="en-US" smtClean="0"/>
              <a:t>‹#›</a:t>
            </a:fld>
            <a:endParaRPr lang="en-US"/>
          </a:p>
        </p:txBody>
      </p:sp>
    </p:spTree>
    <p:extLst>
      <p:ext uri="{BB962C8B-B14F-4D97-AF65-F5344CB8AC3E}">
        <p14:creationId xmlns:p14="http://schemas.microsoft.com/office/powerpoint/2010/main" val="8441806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F2147-A812-4115-BEFE-167B185206F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8C2AF16-504E-46E1-9221-446D2AF96C9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85AD3C-1CB6-4465-9C71-9761750BD2A8}"/>
              </a:ext>
            </a:extLst>
          </p:cNvPr>
          <p:cNvSpPr>
            <a:spLocks noGrp="1"/>
          </p:cNvSpPr>
          <p:nvPr>
            <p:ph type="dt" sz="half" idx="10"/>
          </p:nvPr>
        </p:nvSpPr>
        <p:spPr/>
        <p:txBody>
          <a:bodyPr/>
          <a:lstStyle/>
          <a:p>
            <a:fld id="{1EDD3128-7DDA-4DC2-BD0F-3900EC898A53}" type="datetimeFigureOut">
              <a:rPr lang="en-US" smtClean="0"/>
              <a:t>8/3/2022</a:t>
            </a:fld>
            <a:endParaRPr lang="en-US"/>
          </a:p>
        </p:txBody>
      </p:sp>
      <p:sp>
        <p:nvSpPr>
          <p:cNvPr id="5" name="Footer Placeholder 4">
            <a:extLst>
              <a:ext uri="{FF2B5EF4-FFF2-40B4-BE49-F238E27FC236}">
                <a16:creationId xmlns:a16="http://schemas.microsoft.com/office/drawing/2014/main" id="{67D7C8D2-6012-457E-BC85-2878712FC7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786AD4-FBE6-4D8F-A4EA-D24DF7EB4EF9}"/>
              </a:ext>
            </a:extLst>
          </p:cNvPr>
          <p:cNvSpPr>
            <a:spLocks noGrp="1"/>
          </p:cNvSpPr>
          <p:nvPr>
            <p:ph type="sldNum" sz="quarter" idx="12"/>
          </p:nvPr>
        </p:nvSpPr>
        <p:spPr/>
        <p:txBody>
          <a:bodyPr/>
          <a:lstStyle/>
          <a:p>
            <a:fld id="{84D99341-5641-4C63-9B04-5C952C0841D8}" type="slidenum">
              <a:rPr lang="en-US" smtClean="0"/>
              <a:t>‹#›</a:t>
            </a:fld>
            <a:endParaRPr lang="en-US"/>
          </a:p>
        </p:txBody>
      </p:sp>
    </p:spTree>
    <p:extLst>
      <p:ext uri="{BB962C8B-B14F-4D97-AF65-F5344CB8AC3E}">
        <p14:creationId xmlns:p14="http://schemas.microsoft.com/office/powerpoint/2010/main" val="4013625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9BA9812-8B83-4CBE-9399-BF0CB85BFB2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F3C0A07-A6D3-4320-9687-E8D60E72D38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E88D55-7362-47B7-BB94-E9E9F1B94000}"/>
              </a:ext>
            </a:extLst>
          </p:cNvPr>
          <p:cNvSpPr>
            <a:spLocks noGrp="1"/>
          </p:cNvSpPr>
          <p:nvPr>
            <p:ph type="dt" sz="half" idx="10"/>
          </p:nvPr>
        </p:nvSpPr>
        <p:spPr/>
        <p:txBody>
          <a:bodyPr/>
          <a:lstStyle/>
          <a:p>
            <a:fld id="{1EDD3128-7DDA-4DC2-BD0F-3900EC898A53}" type="datetimeFigureOut">
              <a:rPr lang="en-US" smtClean="0"/>
              <a:t>8/3/2022</a:t>
            </a:fld>
            <a:endParaRPr lang="en-US"/>
          </a:p>
        </p:txBody>
      </p:sp>
      <p:sp>
        <p:nvSpPr>
          <p:cNvPr id="5" name="Footer Placeholder 4">
            <a:extLst>
              <a:ext uri="{FF2B5EF4-FFF2-40B4-BE49-F238E27FC236}">
                <a16:creationId xmlns:a16="http://schemas.microsoft.com/office/drawing/2014/main" id="{43DFE7C1-675D-4333-BDC8-16A9FFA1D1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4979A4-68CF-4FE9-AC88-5A41F6740698}"/>
              </a:ext>
            </a:extLst>
          </p:cNvPr>
          <p:cNvSpPr>
            <a:spLocks noGrp="1"/>
          </p:cNvSpPr>
          <p:nvPr>
            <p:ph type="sldNum" sz="quarter" idx="12"/>
          </p:nvPr>
        </p:nvSpPr>
        <p:spPr/>
        <p:txBody>
          <a:bodyPr/>
          <a:lstStyle/>
          <a:p>
            <a:fld id="{84D99341-5641-4C63-9B04-5C952C0841D8}" type="slidenum">
              <a:rPr lang="en-US" smtClean="0"/>
              <a:t>‹#›</a:t>
            </a:fld>
            <a:endParaRPr lang="en-US"/>
          </a:p>
        </p:txBody>
      </p:sp>
    </p:spTree>
    <p:extLst>
      <p:ext uri="{BB962C8B-B14F-4D97-AF65-F5344CB8AC3E}">
        <p14:creationId xmlns:p14="http://schemas.microsoft.com/office/powerpoint/2010/main" val="9346667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7FCC978-4D2E-4C0E-8DA7-2C615A7BB9C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9588425-2E78-4038-B8F3-BAB5DF0E5A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34564E-A226-44BF-AF3C-E038FFBB71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DD3128-7DDA-4DC2-BD0F-3900EC898A53}" type="datetimeFigureOut">
              <a:rPr lang="en-US" smtClean="0"/>
              <a:t>8/3/2022</a:t>
            </a:fld>
            <a:endParaRPr lang="en-US"/>
          </a:p>
        </p:txBody>
      </p:sp>
      <p:sp>
        <p:nvSpPr>
          <p:cNvPr id="5" name="Footer Placeholder 4">
            <a:extLst>
              <a:ext uri="{FF2B5EF4-FFF2-40B4-BE49-F238E27FC236}">
                <a16:creationId xmlns:a16="http://schemas.microsoft.com/office/drawing/2014/main" id="{BC0B3010-DE2F-4F74-BEC6-9D173BDF9E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18768F8-2549-4C47-B7CE-0A8455CF02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D99341-5641-4C63-9B04-5C952C0841D8}" type="slidenum">
              <a:rPr lang="en-US" smtClean="0"/>
              <a:t>‹#›</a:t>
            </a:fld>
            <a:endParaRPr lang="en-US"/>
          </a:p>
        </p:txBody>
      </p:sp>
    </p:spTree>
    <p:extLst>
      <p:ext uri="{BB962C8B-B14F-4D97-AF65-F5344CB8AC3E}">
        <p14:creationId xmlns:p14="http://schemas.microsoft.com/office/powerpoint/2010/main" val="39747529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descr="Career Guidance and placement cell, SGGSJ Govt. College, Paonta Sahib -  Home | Faceboo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 name="Picture 6"/>
          <p:cNvPicPr>
            <a:picLocks noChangeAspect="1" noChangeArrowheads="1"/>
          </p:cNvPicPr>
          <p:nvPr/>
        </p:nvPicPr>
        <p:blipFill>
          <a:blip r:embed="rId2" cstate="print"/>
          <a:srcRect/>
          <a:stretch>
            <a:fillRect/>
          </a:stretch>
        </p:blipFill>
        <p:spPr bwMode="auto">
          <a:xfrm>
            <a:off x="1752600" y="4572001"/>
            <a:ext cx="8534400" cy="2047875"/>
          </a:xfrm>
          <a:prstGeom prst="rect">
            <a:avLst/>
          </a:prstGeom>
          <a:noFill/>
          <a:ln w="9525">
            <a:noFill/>
            <a:miter lim="800000"/>
            <a:headEnd/>
            <a:tailEnd/>
          </a:ln>
          <a:effectLst/>
        </p:spPr>
      </p:pic>
      <p:sp>
        <p:nvSpPr>
          <p:cNvPr id="7" name="Rectangle 6"/>
          <p:cNvSpPr/>
          <p:nvPr/>
        </p:nvSpPr>
        <p:spPr>
          <a:xfrm>
            <a:off x="2058244" y="5132369"/>
            <a:ext cx="7923956" cy="954107"/>
          </a:xfrm>
          <a:prstGeom prst="rect">
            <a:avLst/>
          </a:prstGeom>
        </p:spPr>
        <p:txBody>
          <a:bodyPr wrap="square">
            <a:spAutoFit/>
          </a:bodyPr>
          <a:lstStyle/>
          <a:p>
            <a:pPr algn="ctr"/>
            <a:r>
              <a:rPr lang="en-US" sz="2800" dirty="0">
                <a:solidFill>
                  <a:srgbClr val="002060"/>
                </a:solidFill>
                <a:latin typeface="Berlin Sans FB Demi" pitchFamily="34" charset="0"/>
              </a:rPr>
              <a:t> SHRI GURU GOBIND SINGH JI GOVT. COLLEGE, </a:t>
            </a:r>
          </a:p>
          <a:p>
            <a:pPr algn="ctr"/>
            <a:r>
              <a:rPr lang="en-US" sz="2800" dirty="0">
                <a:solidFill>
                  <a:srgbClr val="002060"/>
                </a:solidFill>
                <a:latin typeface="Berlin Sans FB Demi" pitchFamily="34" charset="0"/>
              </a:rPr>
              <a:t>PAONTA SAHIB, SIRMOUR (H.P) </a:t>
            </a:r>
          </a:p>
        </p:txBody>
      </p:sp>
      <p:pic>
        <p:nvPicPr>
          <p:cNvPr id="8" name="Picture 11"/>
          <p:cNvPicPr>
            <a:picLocks noChangeAspect="1" noChangeArrowheads="1"/>
          </p:cNvPicPr>
          <p:nvPr/>
        </p:nvPicPr>
        <p:blipFill>
          <a:blip r:embed="rId3" cstate="print"/>
          <a:srcRect/>
          <a:stretch>
            <a:fillRect/>
          </a:stretch>
        </p:blipFill>
        <p:spPr bwMode="auto">
          <a:xfrm>
            <a:off x="1676400" y="228600"/>
            <a:ext cx="8610600" cy="2590800"/>
          </a:xfrm>
          <a:prstGeom prst="rect">
            <a:avLst/>
          </a:prstGeom>
          <a:noFill/>
          <a:ln w="9525">
            <a:noFill/>
            <a:miter lim="800000"/>
            <a:headEnd/>
            <a:tailEnd/>
          </a:ln>
          <a:effectLst/>
        </p:spPr>
      </p:pic>
      <p:pic>
        <p:nvPicPr>
          <p:cNvPr id="35845" name="Picture 5" descr="Music Title Display Lettering (teacher made)"/>
          <p:cNvPicPr>
            <a:picLocks noChangeAspect="1" noChangeArrowheads="1"/>
          </p:cNvPicPr>
          <p:nvPr/>
        </p:nvPicPr>
        <p:blipFill rotWithShape="1">
          <a:blip r:embed="rId4" cstate="print"/>
          <a:srcRect t="12961" b="18729"/>
          <a:stretch/>
        </p:blipFill>
        <p:spPr bwMode="auto">
          <a:xfrm>
            <a:off x="2971800" y="2971801"/>
            <a:ext cx="5867400" cy="149748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 name="Picture 2">
            <a:extLst>
              <a:ext uri="{FF2B5EF4-FFF2-40B4-BE49-F238E27FC236}">
                <a16:creationId xmlns:a16="http://schemas.microsoft.com/office/drawing/2014/main" id="{553D3602-A611-4FF7-A2C3-08528B9E4CAF}"/>
              </a:ext>
            </a:extLst>
          </p:cNvPr>
          <p:cNvPicPr>
            <a:picLocks noChangeAspect="1"/>
          </p:cNvPicPr>
          <p:nvPr/>
        </p:nvPicPr>
        <p:blipFill>
          <a:blip r:embed="rId5" cstate="print"/>
          <a:stretch>
            <a:fillRect/>
          </a:stretch>
        </p:blipFill>
        <p:spPr>
          <a:xfrm>
            <a:off x="4495801" y="600529"/>
            <a:ext cx="3093861" cy="184694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03576" y="667513"/>
            <a:ext cx="7507224" cy="5458651"/>
          </a:xfrm>
        </p:spPr>
        <p:txBody>
          <a:bodyPr/>
          <a:lstStyle/>
          <a:p>
            <a:pPr>
              <a:buNone/>
            </a:pPr>
            <a:r>
              <a:rPr lang="en-US" b="1" dirty="0">
                <a:solidFill>
                  <a:srgbClr val="FF0000"/>
                </a:solidFill>
              </a:rPr>
              <a:t>DR. KIRAN BALA SHARMA</a:t>
            </a:r>
          </a:p>
          <a:p>
            <a:pPr>
              <a:buNone/>
            </a:pPr>
            <a:r>
              <a:rPr lang="en-US" b="1" dirty="0">
                <a:solidFill>
                  <a:srgbClr val="FF0000"/>
                </a:solidFill>
              </a:rPr>
              <a:t>(ASSTT. PROF. MUSIC INSTRUMENTAL) </a:t>
            </a:r>
            <a:r>
              <a:rPr lang="en-US" sz="2000" b="1" dirty="0">
                <a:solidFill>
                  <a:srgbClr val="FF0000"/>
                </a:solidFill>
              </a:rPr>
              <a:t>H.O.D.</a:t>
            </a:r>
            <a:endParaRPr lang="en-US" b="1" dirty="0">
              <a:solidFill>
                <a:srgbClr val="FF0000"/>
              </a:solidFill>
            </a:endParaRPr>
          </a:p>
          <a:p>
            <a:endParaRPr lang="en-US" b="1" dirty="0">
              <a:solidFill>
                <a:srgbClr val="FF0000"/>
              </a:solidFill>
            </a:endParaRPr>
          </a:p>
          <a:p>
            <a:pPr>
              <a:buNone/>
            </a:pPr>
            <a:r>
              <a:rPr lang="en-US" b="1" dirty="0">
                <a:solidFill>
                  <a:srgbClr val="FF0000"/>
                </a:solidFill>
              </a:rPr>
              <a:t>MR. RAVINDER SHARMA</a:t>
            </a:r>
          </a:p>
          <a:p>
            <a:pPr>
              <a:buNone/>
            </a:pPr>
            <a:r>
              <a:rPr lang="en-US" b="1" dirty="0">
                <a:solidFill>
                  <a:srgbClr val="FF0000"/>
                </a:solidFill>
              </a:rPr>
              <a:t>(ASSTT. PROF. MUSIC VOCAL)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EAEDEB7-2590-46D6-9051-1E7272745C74}"/>
              </a:ext>
            </a:extLst>
          </p:cNvPr>
          <p:cNvPicPr>
            <a:picLocks noChangeAspect="1"/>
          </p:cNvPicPr>
          <p:nvPr/>
        </p:nvPicPr>
        <p:blipFill>
          <a:blip r:embed="rId2" cstate="print"/>
          <a:stretch>
            <a:fillRect/>
          </a:stretch>
        </p:blipFill>
        <p:spPr>
          <a:xfrm>
            <a:off x="1777093" y="0"/>
            <a:ext cx="8433707" cy="6703078"/>
          </a:xfrm>
          <a:prstGeom prst="rect">
            <a:avLst/>
          </a:prstGeom>
        </p:spPr>
      </p:pic>
      <p:sp>
        <p:nvSpPr>
          <p:cNvPr id="6" name="Content Placeholder 2">
            <a:extLst>
              <a:ext uri="{FF2B5EF4-FFF2-40B4-BE49-F238E27FC236}">
                <a16:creationId xmlns:a16="http://schemas.microsoft.com/office/drawing/2014/main" id="{F2E89D0C-FA5D-41E3-B241-6FBB4E80A5A3}"/>
              </a:ext>
            </a:extLst>
          </p:cNvPr>
          <p:cNvSpPr>
            <a:spLocks noGrp="1"/>
          </p:cNvSpPr>
          <p:nvPr>
            <p:ph idx="1"/>
          </p:nvPr>
        </p:nvSpPr>
        <p:spPr>
          <a:xfrm>
            <a:off x="1676401" y="304801"/>
            <a:ext cx="8381999" cy="4525963"/>
          </a:xfrm>
        </p:spPr>
        <p:txBody>
          <a:bodyPr>
            <a:normAutofit/>
          </a:bodyPr>
          <a:lstStyle/>
          <a:p>
            <a:pPr marL="0" indent="0" algn="ctr">
              <a:buNone/>
            </a:pPr>
            <a:r>
              <a:rPr lang="en-US" sz="5400" b="1" dirty="0">
                <a:solidFill>
                  <a:srgbClr val="FF0000"/>
                </a:solidFill>
              </a:rPr>
              <a:t>COURSE CODE: MUSA103TH</a:t>
            </a:r>
          </a:p>
          <a:p>
            <a:pPr marL="0" indent="0" algn="ctr">
              <a:buNone/>
            </a:pPr>
            <a:r>
              <a:rPr lang="en-US" sz="4400" dirty="0"/>
              <a:t>Theory of Indian Music </a:t>
            </a:r>
          </a:p>
          <a:p>
            <a:pPr marL="0" indent="0" algn="ctr">
              <a:buNone/>
            </a:pPr>
            <a:r>
              <a:rPr lang="en-US" sz="4400" dirty="0"/>
              <a:t>(General) &amp; Biographies of Musicians, Composers &amp; Musicologists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a:extLst>
              <a:ext uri="{FF2B5EF4-FFF2-40B4-BE49-F238E27FC236}">
                <a16:creationId xmlns:a16="http://schemas.microsoft.com/office/drawing/2014/main" id="{A95B0807-CDC2-4147-9280-6ADEA45D1A19}"/>
              </a:ext>
            </a:extLst>
          </p:cNvPr>
          <p:cNvGrpSpPr/>
          <p:nvPr/>
        </p:nvGrpSpPr>
        <p:grpSpPr>
          <a:xfrm>
            <a:off x="1981200" y="685800"/>
            <a:ext cx="8229600" cy="4953000"/>
            <a:chOff x="685800" y="762000"/>
            <a:chExt cx="4429125" cy="2162175"/>
          </a:xfrm>
        </p:grpSpPr>
        <p:pic>
          <p:nvPicPr>
            <p:cNvPr id="4" name="Picture 3">
              <a:extLst>
                <a:ext uri="{FF2B5EF4-FFF2-40B4-BE49-F238E27FC236}">
                  <a16:creationId xmlns:a16="http://schemas.microsoft.com/office/drawing/2014/main" id="{75E2428F-B099-47AB-8617-1F9481C9BC78}"/>
                </a:ext>
              </a:extLst>
            </p:cNvPr>
            <p:cNvPicPr>
              <a:picLocks noChangeAspect="1"/>
            </p:cNvPicPr>
            <p:nvPr/>
          </p:nvPicPr>
          <p:blipFill>
            <a:blip r:embed="rId2" cstate="print"/>
            <a:stretch>
              <a:fillRect/>
            </a:stretch>
          </p:blipFill>
          <p:spPr>
            <a:xfrm>
              <a:off x="685800" y="762000"/>
              <a:ext cx="2114550" cy="2162175"/>
            </a:xfrm>
            <a:prstGeom prst="rect">
              <a:avLst/>
            </a:prstGeom>
          </p:spPr>
        </p:pic>
        <p:pic>
          <p:nvPicPr>
            <p:cNvPr id="5" name="Picture 4">
              <a:extLst>
                <a:ext uri="{FF2B5EF4-FFF2-40B4-BE49-F238E27FC236}">
                  <a16:creationId xmlns:a16="http://schemas.microsoft.com/office/drawing/2014/main" id="{29A6724F-B8F0-4AA2-8BE9-6D512DD3D956}"/>
                </a:ext>
              </a:extLst>
            </p:cNvPr>
            <p:cNvPicPr>
              <a:picLocks noChangeAspect="1"/>
            </p:cNvPicPr>
            <p:nvPr/>
          </p:nvPicPr>
          <p:blipFill>
            <a:blip r:embed="rId2" cstate="print"/>
            <a:stretch>
              <a:fillRect/>
            </a:stretch>
          </p:blipFill>
          <p:spPr>
            <a:xfrm flipH="1" flipV="1">
              <a:off x="2743200" y="762000"/>
              <a:ext cx="2371725" cy="2162175"/>
            </a:xfrm>
            <a:prstGeom prst="rect">
              <a:avLst/>
            </a:prstGeom>
          </p:spPr>
        </p:pic>
      </p:grpSp>
      <p:sp>
        <p:nvSpPr>
          <p:cNvPr id="7" name="Rectangle 6">
            <a:extLst>
              <a:ext uri="{FF2B5EF4-FFF2-40B4-BE49-F238E27FC236}">
                <a16:creationId xmlns:a16="http://schemas.microsoft.com/office/drawing/2014/main" id="{6810C569-EB02-4BCC-AE53-F462BEF0EEA7}"/>
              </a:ext>
            </a:extLst>
          </p:cNvPr>
          <p:cNvSpPr/>
          <p:nvPr/>
        </p:nvSpPr>
        <p:spPr>
          <a:xfrm>
            <a:off x="4516081" y="2054305"/>
            <a:ext cx="3159839" cy="2215991"/>
          </a:xfrm>
          <a:prstGeom prst="rect">
            <a:avLst/>
          </a:prstGeom>
        </p:spPr>
        <p:txBody>
          <a:bodyPr wrap="none">
            <a:spAutoFit/>
          </a:bodyPr>
          <a:lstStyle/>
          <a:p>
            <a:r>
              <a:rPr lang="hi-IN" sz="13800" b="1" dirty="0">
                <a:solidFill>
                  <a:srgbClr val="CC0000"/>
                </a:solidFill>
              </a:rPr>
              <a:t>श्रुति</a:t>
            </a:r>
            <a:endParaRPr lang="en-US" sz="13800" b="1" dirty="0">
              <a:solidFill>
                <a:srgbClr val="CC0000"/>
              </a:solidFill>
            </a:endParaRPr>
          </a:p>
        </p:txBody>
      </p:sp>
    </p:spTree>
    <p:extLst>
      <p:ext uri="{BB962C8B-B14F-4D97-AF65-F5344CB8AC3E}">
        <p14:creationId xmlns:p14="http://schemas.microsoft.com/office/powerpoint/2010/main" val="17354639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533401"/>
            <a:ext cx="8229600" cy="5592763"/>
          </a:xfrm>
        </p:spPr>
        <p:txBody>
          <a:bodyPr>
            <a:normAutofit/>
          </a:bodyPr>
          <a:lstStyle/>
          <a:p>
            <a:r>
              <a:rPr lang="hi-IN" dirty="0"/>
              <a:t>श्रुति की यह परिभाषा शास्त्रोक्त है- "श्रुयते इति श्रुति" अर्थात जो कानो को सुनाई। दे वह श्रुति है, लेकिन संगीत के क्षेत्र में इसे थोड़ा परिष्कृत कर स्वीकारा गया है • यथा जो कानों को सुनाई दे वे सभी ध्वनियां श्रुतियां नहीं है। कानों को तो शोरगु भी सुनाई देता है लेकिन उसे श्रुति नहीं कहते। </a:t>
            </a:r>
            <a:endParaRPr lang="en-US" dirty="0"/>
          </a:p>
          <a:p>
            <a:r>
              <a:rPr lang="hi-IN" dirty="0"/>
              <a:t>श्रुतियां संगीतोपयोगी वह नाद है। जिनको कानो से सुनकर अलग- अलग पहचाना जा सकता है। इसलिए एक सप्तक में असंख्य नादों में केवल 22 नाद ही श्रुति के रूप में स्वीकार किए गए हैं।</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B0357A-21CE-4CA4-A914-0AC591F0F87B}"/>
              </a:ext>
            </a:extLst>
          </p:cNvPr>
          <p:cNvSpPr>
            <a:spLocks noGrp="1"/>
          </p:cNvSpPr>
          <p:nvPr>
            <p:ph type="title"/>
          </p:nvPr>
        </p:nvSpPr>
        <p:spPr>
          <a:xfrm>
            <a:off x="1905000" y="5554663"/>
            <a:ext cx="8229600" cy="1143000"/>
          </a:xfrm>
        </p:spPr>
        <p:txBody>
          <a:bodyPr>
            <a:noAutofit/>
          </a:bodyPr>
          <a:lstStyle/>
          <a:p>
            <a:r>
              <a:rPr lang="hi-IN" sz="2000" dirty="0"/>
              <a:t>श्रुति केवल सुनी जा सकती है परन्तु उसमें अनुरणन का अभाव है, श्रुति में अनुरणन होने पर वह स्वर बन जाती है। श्रुति स्वर से अलग होकर नहीं सुनी जा सकती। उसका स्वर के साथ अभिन्न सम्बन्ध रहता है।</a:t>
            </a:r>
            <a:br>
              <a:rPr lang="en-US" sz="2000" dirty="0"/>
            </a:br>
            <a:endParaRPr lang="en-US" sz="2000" dirty="0"/>
          </a:p>
        </p:txBody>
      </p:sp>
      <p:sp>
        <p:nvSpPr>
          <p:cNvPr id="3" name="Content Placeholder 2">
            <a:extLst>
              <a:ext uri="{FF2B5EF4-FFF2-40B4-BE49-F238E27FC236}">
                <a16:creationId xmlns:a16="http://schemas.microsoft.com/office/drawing/2014/main" id="{A54A67D0-7931-45B0-91CA-03BE7417DD38}"/>
              </a:ext>
            </a:extLst>
          </p:cNvPr>
          <p:cNvSpPr>
            <a:spLocks noGrp="1"/>
          </p:cNvSpPr>
          <p:nvPr>
            <p:ph sz="half" idx="1"/>
          </p:nvPr>
        </p:nvSpPr>
        <p:spPr>
          <a:xfrm>
            <a:off x="2286000" y="685801"/>
            <a:ext cx="4038600" cy="4525963"/>
          </a:xfrm>
        </p:spPr>
        <p:txBody>
          <a:bodyPr>
            <a:normAutofit fontScale="77500" lnSpcReduction="20000"/>
          </a:bodyPr>
          <a:lstStyle/>
          <a:p>
            <a:pPr marL="514350" indent="-514350">
              <a:buAutoNum type="arabicPeriod"/>
            </a:pPr>
            <a:r>
              <a:rPr lang="hi-IN" dirty="0"/>
              <a:t>तीव्रा</a:t>
            </a:r>
            <a:r>
              <a:rPr lang="en-US" dirty="0"/>
              <a:t> 		</a:t>
            </a:r>
          </a:p>
          <a:p>
            <a:pPr marL="514350" indent="-514350">
              <a:buAutoNum type="arabicPeriod"/>
            </a:pPr>
            <a:r>
              <a:rPr lang="hi-IN" dirty="0"/>
              <a:t>कुमुद्वती</a:t>
            </a:r>
            <a:endParaRPr lang="en-US" dirty="0"/>
          </a:p>
          <a:p>
            <a:pPr marL="514350" indent="-514350">
              <a:buAutoNum type="arabicPeriod"/>
            </a:pPr>
            <a:r>
              <a:rPr lang="hi-IN" dirty="0"/>
              <a:t>मंदा</a:t>
            </a:r>
            <a:endParaRPr lang="en-US" dirty="0"/>
          </a:p>
          <a:p>
            <a:pPr marL="514350" indent="-514350">
              <a:buAutoNum type="arabicPeriod"/>
            </a:pPr>
            <a:r>
              <a:rPr lang="hi-IN" dirty="0"/>
              <a:t>छंदोवती</a:t>
            </a:r>
            <a:endParaRPr lang="en-US" dirty="0"/>
          </a:p>
          <a:p>
            <a:pPr marL="514350" indent="-514350">
              <a:buAutoNum type="arabicPeriod"/>
            </a:pPr>
            <a:r>
              <a:rPr lang="hi-IN" dirty="0"/>
              <a:t>क्रोधा</a:t>
            </a:r>
            <a:endParaRPr lang="en-US" dirty="0"/>
          </a:p>
          <a:p>
            <a:pPr marL="514350" indent="-514350">
              <a:buAutoNum type="arabicPeriod"/>
            </a:pPr>
            <a:r>
              <a:rPr lang="hi-IN" dirty="0"/>
              <a:t>वज्रिका</a:t>
            </a:r>
            <a:endParaRPr lang="en-US" dirty="0"/>
          </a:p>
          <a:p>
            <a:pPr marL="514350" indent="-514350">
              <a:buAutoNum type="arabicPeriod"/>
            </a:pPr>
            <a:r>
              <a:rPr lang="hi-IN" dirty="0"/>
              <a:t>संदीपनी</a:t>
            </a:r>
            <a:endParaRPr lang="en-US" dirty="0"/>
          </a:p>
          <a:p>
            <a:pPr marL="514350" indent="-514350">
              <a:buAutoNum type="arabicPeriod"/>
            </a:pPr>
            <a:r>
              <a:rPr lang="hi-IN" dirty="0"/>
              <a:t>आलापीनी</a:t>
            </a:r>
            <a:endParaRPr lang="en-US" dirty="0"/>
          </a:p>
          <a:p>
            <a:pPr marL="514350" indent="-514350">
              <a:buAutoNum type="arabicPeriod"/>
            </a:pPr>
            <a:r>
              <a:rPr lang="hi-IN" dirty="0"/>
              <a:t>प्रसारिणी</a:t>
            </a:r>
            <a:endParaRPr lang="en-US" dirty="0"/>
          </a:p>
          <a:p>
            <a:pPr marL="514350" indent="-514350">
              <a:buAutoNum type="arabicPeriod"/>
            </a:pPr>
            <a:r>
              <a:rPr lang="hi-IN" dirty="0"/>
              <a:t>प्रीति</a:t>
            </a:r>
            <a:endParaRPr lang="en-US" dirty="0"/>
          </a:p>
          <a:p>
            <a:pPr marL="514350" indent="-514350">
              <a:buAutoNum type="arabicPeriod"/>
            </a:pPr>
            <a:endParaRPr lang="en-US" dirty="0"/>
          </a:p>
          <a:p>
            <a:endParaRPr lang="en-US" dirty="0"/>
          </a:p>
        </p:txBody>
      </p:sp>
      <p:sp>
        <p:nvSpPr>
          <p:cNvPr id="5" name="Content Placeholder 4">
            <a:extLst>
              <a:ext uri="{FF2B5EF4-FFF2-40B4-BE49-F238E27FC236}">
                <a16:creationId xmlns:a16="http://schemas.microsoft.com/office/drawing/2014/main" id="{21D9B668-D697-48F4-B43D-6A2D060F06EC}"/>
              </a:ext>
            </a:extLst>
          </p:cNvPr>
          <p:cNvSpPr>
            <a:spLocks noGrp="1"/>
          </p:cNvSpPr>
          <p:nvPr>
            <p:ph sz="half" idx="2"/>
          </p:nvPr>
        </p:nvSpPr>
        <p:spPr>
          <a:xfrm>
            <a:off x="6477000" y="685801"/>
            <a:ext cx="4038600" cy="4525963"/>
          </a:xfrm>
        </p:spPr>
        <p:txBody>
          <a:bodyPr>
            <a:normAutofit fontScale="77500" lnSpcReduction="20000"/>
          </a:bodyPr>
          <a:lstStyle/>
          <a:p>
            <a:pPr marL="0" indent="0">
              <a:buNone/>
            </a:pPr>
            <a:r>
              <a:rPr lang="en-US" dirty="0"/>
              <a:t>11.  </a:t>
            </a:r>
            <a:r>
              <a:rPr lang="hi-IN" dirty="0"/>
              <a:t>मुदन्ती</a:t>
            </a:r>
            <a:endParaRPr lang="en-US" dirty="0"/>
          </a:p>
          <a:p>
            <a:pPr marL="514350" indent="-514350">
              <a:buAutoNum type="arabicPeriod" startAt="12"/>
            </a:pPr>
            <a:r>
              <a:rPr lang="hi-IN" dirty="0"/>
              <a:t>रोहिणी</a:t>
            </a:r>
            <a:endParaRPr lang="en-US" dirty="0"/>
          </a:p>
          <a:p>
            <a:pPr marL="514350" indent="-514350">
              <a:buAutoNum type="arabicPeriod" startAt="12"/>
            </a:pPr>
            <a:r>
              <a:rPr lang="hi-IN" dirty="0"/>
              <a:t>दयावती</a:t>
            </a:r>
            <a:endParaRPr lang="en-US" dirty="0"/>
          </a:p>
          <a:p>
            <a:pPr marL="514350" indent="-514350">
              <a:buAutoNum type="arabicPeriod" startAt="12"/>
            </a:pPr>
            <a:r>
              <a:rPr lang="hi-IN" dirty="0"/>
              <a:t>रंजनी</a:t>
            </a:r>
            <a:endParaRPr lang="en-US" dirty="0"/>
          </a:p>
          <a:p>
            <a:pPr marL="514350" indent="-514350">
              <a:buAutoNum type="arabicPeriod" startAt="12"/>
            </a:pPr>
            <a:r>
              <a:rPr lang="hi-IN" dirty="0"/>
              <a:t>मार्जनी</a:t>
            </a:r>
            <a:endParaRPr lang="en-US" dirty="0"/>
          </a:p>
          <a:p>
            <a:pPr marL="514350" indent="-514350">
              <a:buAutoNum type="arabicPeriod" startAt="12"/>
            </a:pPr>
            <a:r>
              <a:rPr lang="hi-IN" dirty="0"/>
              <a:t>रम्भा</a:t>
            </a:r>
            <a:endParaRPr lang="en-US" dirty="0"/>
          </a:p>
          <a:p>
            <a:pPr marL="514350" indent="-514350">
              <a:buAutoNum type="arabicPeriod" startAt="12"/>
            </a:pPr>
            <a:r>
              <a:rPr lang="hi-IN" dirty="0"/>
              <a:t>रक्तिका</a:t>
            </a:r>
            <a:endParaRPr lang="en-US" dirty="0"/>
          </a:p>
          <a:p>
            <a:pPr marL="514350" indent="-514350">
              <a:buAutoNum type="arabicPeriod" startAt="12"/>
            </a:pPr>
            <a:r>
              <a:rPr lang="hi-IN" dirty="0"/>
              <a:t>रौद्री</a:t>
            </a:r>
            <a:endParaRPr lang="en-US" dirty="0"/>
          </a:p>
          <a:p>
            <a:pPr marL="514350" indent="-514350">
              <a:buAutoNum type="arabicPeriod" startAt="12"/>
            </a:pPr>
            <a:r>
              <a:rPr lang="hi-IN" dirty="0"/>
              <a:t>क्षिति</a:t>
            </a:r>
            <a:endParaRPr lang="en-US" dirty="0"/>
          </a:p>
          <a:p>
            <a:pPr marL="514350" indent="-514350">
              <a:buAutoNum type="arabicPeriod" startAt="12"/>
            </a:pPr>
            <a:r>
              <a:rPr lang="hi-IN" dirty="0"/>
              <a:t>रक्ता</a:t>
            </a:r>
            <a:endParaRPr lang="en-US" dirty="0"/>
          </a:p>
          <a:p>
            <a:pPr marL="514350" indent="-514350">
              <a:buAutoNum type="arabicPeriod" startAt="12"/>
            </a:pPr>
            <a:r>
              <a:rPr lang="hi-IN" dirty="0"/>
              <a:t>उग्रा </a:t>
            </a:r>
            <a:endParaRPr lang="en-US" dirty="0"/>
          </a:p>
          <a:p>
            <a:pPr marL="514350" indent="-514350">
              <a:buAutoNum type="arabicPeriod" startAt="12"/>
            </a:pPr>
            <a:r>
              <a:rPr lang="hi-IN" dirty="0"/>
              <a:t>क्षोभिणी</a:t>
            </a:r>
            <a:endParaRPr lang="en-US" dirty="0"/>
          </a:p>
        </p:txBody>
      </p:sp>
      <p:sp>
        <p:nvSpPr>
          <p:cNvPr id="6" name="Rectangle 5">
            <a:extLst>
              <a:ext uri="{FF2B5EF4-FFF2-40B4-BE49-F238E27FC236}">
                <a16:creationId xmlns:a16="http://schemas.microsoft.com/office/drawing/2014/main" id="{5F605C51-6D95-4C7A-9482-1C5F3012E6AC}"/>
              </a:ext>
            </a:extLst>
          </p:cNvPr>
          <p:cNvSpPr/>
          <p:nvPr/>
        </p:nvSpPr>
        <p:spPr>
          <a:xfrm>
            <a:off x="3303409" y="160338"/>
            <a:ext cx="5585183" cy="584775"/>
          </a:xfrm>
          <a:prstGeom prst="rect">
            <a:avLst/>
          </a:prstGeom>
        </p:spPr>
        <p:txBody>
          <a:bodyPr wrap="none">
            <a:spAutoFit/>
          </a:bodyPr>
          <a:lstStyle/>
          <a:p>
            <a:r>
              <a:rPr lang="hi-IN" sz="3200" b="1" dirty="0">
                <a:solidFill>
                  <a:srgbClr val="CC0000"/>
                </a:solidFill>
              </a:rPr>
              <a:t>22 श्रुतियों के नाम इस प्रकार है</a:t>
            </a:r>
            <a:endParaRPr lang="en-US" sz="3200" b="1" dirty="0">
              <a:solidFill>
                <a:srgbClr val="CC0000"/>
              </a:solidFill>
            </a:endParaRPr>
          </a:p>
        </p:txBody>
      </p:sp>
    </p:spTree>
    <p:extLst>
      <p:ext uri="{BB962C8B-B14F-4D97-AF65-F5344CB8AC3E}">
        <p14:creationId xmlns:p14="http://schemas.microsoft.com/office/powerpoint/2010/main" val="15218277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234</Words>
  <Application>Microsoft Office PowerPoint</Application>
  <PresentationFormat>Widescreen</PresentationFormat>
  <Paragraphs>37</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Berlin Sans FB Demi</vt:lpstr>
      <vt:lpstr>Calibri</vt:lpstr>
      <vt:lpstr>Calibri Light</vt:lpstr>
      <vt:lpstr>Mangal</vt:lpstr>
      <vt:lpstr>Office Theme</vt:lpstr>
      <vt:lpstr>PowerPoint Presentation</vt:lpstr>
      <vt:lpstr>PowerPoint Presentation</vt:lpstr>
      <vt:lpstr>PowerPoint Presentation</vt:lpstr>
      <vt:lpstr>PowerPoint Presentation</vt:lpstr>
      <vt:lpstr>PowerPoint Presentation</vt:lpstr>
      <vt:lpstr>श्रुति केवल सुनी जा सकती है परन्तु उसमें अनुरणन का अभाव है, श्रुति में अनुरणन होने पर वह स्वर बन जाती है। श्रुति स्वर से अलग होकर नहीं सुनी जा सकती। उसका स्वर के साथ अभिन्न सम्बन्ध रहता है।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cp:revision>
  <dcterms:created xsi:type="dcterms:W3CDTF">2022-08-03T09:51:56Z</dcterms:created>
  <dcterms:modified xsi:type="dcterms:W3CDTF">2022-08-03T09:52:15Z</dcterms:modified>
</cp:coreProperties>
</file>